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56" r:id="rId2"/>
    <p:sldId id="257" r:id="rId3"/>
    <p:sldId id="303" r:id="rId4"/>
    <p:sldId id="258" r:id="rId5"/>
    <p:sldId id="302" r:id="rId6"/>
    <p:sldId id="260" r:id="rId7"/>
    <p:sldId id="261" r:id="rId8"/>
    <p:sldId id="272" r:id="rId9"/>
    <p:sldId id="276" r:id="rId10"/>
    <p:sldId id="275" r:id="rId11"/>
    <p:sldId id="279" r:id="rId12"/>
    <p:sldId id="262" r:id="rId13"/>
    <p:sldId id="263" r:id="rId14"/>
    <p:sldId id="285" r:id="rId15"/>
    <p:sldId id="287" r:id="rId16"/>
    <p:sldId id="286" r:id="rId17"/>
    <p:sldId id="264" r:id="rId18"/>
    <p:sldId id="288" r:id="rId19"/>
    <p:sldId id="265" r:id="rId20"/>
    <p:sldId id="281" r:id="rId21"/>
    <p:sldId id="282" r:id="rId22"/>
    <p:sldId id="283" r:id="rId23"/>
    <p:sldId id="284" r:id="rId24"/>
    <p:sldId id="267" r:id="rId25"/>
    <p:sldId id="278" r:id="rId26"/>
    <p:sldId id="274" r:id="rId27"/>
    <p:sldId id="280" r:id="rId28"/>
    <p:sldId id="273" r:id="rId29"/>
    <p:sldId id="304" r:id="rId30"/>
    <p:sldId id="268" r:id="rId31"/>
    <p:sldId id="301" r:id="rId32"/>
    <p:sldId id="269" r:id="rId33"/>
    <p:sldId id="289" r:id="rId34"/>
    <p:sldId id="290" r:id="rId35"/>
    <p:sldId id="291" r:id="rId36"/>
    <p:sldId id="300" r:id="rId37"/>
    <p:sldId id="270" r:id="rId38"/>
    <p:sldId id="292" r:id="rId39"/>
    <p:sldId id="293" r:id="rId40"/>
    <p:sldId id="297" r:id="rId41"/>
    <p:sldId id="298" r:id="rId42"/>
    <p:sldId id="294" r:id="rId43"/>
    <p:sldId id="30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592BD-4288-4119-9B29-A410246A069D}" v="15" dt="2024-06-23T12:16:01.116"/>
    <p1510:client id="{2F1FF99C-FA46-488D-B428-7C42C72F24E4}" v="889" dt="2024-06-23T15:23:59.784"/>
    <p1510:client id="{3C45673B-4C92-4B5B-A337-10E80FEE190F}" v="2" dt="2024-06-23T12:13:39.346"/>
    <p1510:client id="{E7B168E5-BCD2-4C13-A105-452B42628C24}" v="26" dt="2024-06-23T12:15:36.976"/>
    <p1510:client id="{F9553447-E7A0-4D2D-806A-B2B1B27902F1}" v="11" dt="2024-06-23T12:08:46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4" y="13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7C527-D21D-40A6-AE75-9328D29BF4FC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7BC26-7476-4DAA-8F81-D49224D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03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BC26-7476-4DAA-8F81-D49224D6982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5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02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49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5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89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63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1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5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97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10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99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927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6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EC4BE-B45B-5B82-4D1B-438F245347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공방쇼핑몰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8EBEE0-3A8B-F19D-6A74-92C766A17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오자현</a:t>
            </a:r>
            <a:r>
              <a:rPr lang="en-US" altLang="ko-KR" dirty="0"/>
              <a:t>, </a:t>
            </a:r>
            <a:r>
              <a:rPr lang="ko-KR" altLang="en-US" err="1"/>
              <a:t>이석재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692508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42339FF-CD23-0D9A-11C7-CC665FB50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61202C-12D3-1BE1-C2DB-FBAECB03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39" y="1126687"/>
            <a:ext cx="8230749" cy="51727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회원정보수정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1CAC7-FAD9-ACDB-E00D-D69DDD4DF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83" y="6445210"/>
            <a:ext cx="1179359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10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5BD16A-F943-C278-EA4B-3E8FCF96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4CEC5B-4A81-C581-993D-392AD6D0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80231B-C135-A02D-3BC7-5BD90503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73" y="2828841"/>
            <a:ext cx="7544853" cy="12003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B9AA9D-9C53-68F5-E104-08ED63ED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회원삭제</a:t>
            </a:r>
          </a:p>
        </p:txBody>
      </p:sp>
    </p:spTree>
    <p:extLst>
      <p:ext uri="{BB962C8B-B14F-4D97-AF65-F5344CB8AC3E}">
        <p14:creationId xmlns:p14="http://schemas.microsoft.com/office/powerpoint/2010/main" val="9194665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2256BA-576E-73C8-C724-8E34107D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6347A7-E72B-8F5A-7B67-ABCC2B7A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2" y="1503961"/>
            <a:ext cx="5317291" cy="233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60C41C-9AEF-B8A6-1195-351447D77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700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97C26B-AFE8-3991-4396-A9BEEED76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628" y="4549504"/>
            <a:ext cx="5582429" cy="1943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4A5AB-50D2-E68C-4D19-C5AD4BB80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2700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F694EA-C915-1468-508B-4CC6D7FB0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455" y="3429000"/>
            <a:ext cx="5591955" cy="32580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8517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주문추가 및 결제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CB0A18-EE36-4D87-6102-C063316DF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70" y="2089542"/>
            <a:ext cx="11593543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20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27B4E2-9667-7C38-B12D-FA6CF2EBB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리스트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4544C-F348-04F0-0DCB-8125C4A0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691" y="2008712"/>
            <a:ext cx="569674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59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7C3252-34EC-295D-4896-CEEB338F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341746-3757-BFFC-624E-D233E38E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63" y="2580867"/>
            <a:ext cx="8467073" cy="1696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B3CB28-3E81-6746-C5BC-4B367D236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60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19181417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19EF7A-F74A-2EEC-0884-8A2B4CE3C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500"/>
            <a:ext cx="11966222" cy="6731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BB6177-68BF-8FB4-A05C-39078DC9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26" y="2295367"/>
            <a:ext cx="6963747" cy="2267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F17545-9F96-0476-9046-B891D2022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889" y="204337"/>
            <a:ext cx="7316221" cy="64493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96452-5A17-58B5-D3F9-04614088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18" y="2419209"/>
            <a:ext cx="11745964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284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679B23-97EA-AE8E-CEF7-0211AC3BA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–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042F60-30E0-F6D5-D65B-229ED90F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35" y="2625303"/>
            <a:ext cx="8517416" cy="176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687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2648C3D-AF31-510A-7FDD-133C018B4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4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상품목록조회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16C7898-CEEF-35E8-EBD9-C74ECA0D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63" y="3428999"/>
            <a:ext cx="9903837" cy="22179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6F7630-C5B4-49CA-078C-2CF7EA25B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7" y="5907685"/>
            <a:ext cx="11365149" cy="5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569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55E7BE6-A8BB-9A18-DDFE-26DDA77AD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 상세 정보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그림 6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4B59C787-4A33-2A04-770D-4FC07F8D5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65" y="2630534"/>
            <a:ext cx="7254869" cy="2233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32B0D0-0C0F-00FE-FDEB-393B3BB66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2" y="5100098"/>
            <a:ext cx="11828834" cy="5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0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699F6D1-A56B-7BE8-A697-4E9ED23E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상품목록조회 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C7D1FB8-8848-706C-3F9F-6021749B1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17" y="2175083"/>
            <a:ext cx="9770166" cy="2963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754AD4-D871-61E3-CF6E-493546DAD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1" y="5719538"/>
            <a:ext cx="11731558" cy="4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595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5AD43-A6EB-6BA0-419E-EB1FA198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472982-F5AE-5E36-9DD4-9A5D98293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프로젝트 주제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프로젝트 로직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데이터베이스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서비스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275888626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59A5C19-6838-5CFF-A828-2461FDE9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 추가</a:t>
            </a: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52ADD2C-2A54-5042-A624-FD19168B5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5" y="1645715"/>
            <a:ext cx="4663844" cy="1874682"/>
          </a:xfrm>
          <a:prstGeom prst="rect">
            <a:avLst/>
          </a:prstGeom>
        </p:spPr>
      </p:pic>
      <p:pic>
        <p:nvPicPr>
          <p:cNvPr id="8" name="그림 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66840542-F02E-6F18-AE2E-8B025226A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58" y="3730050"/>
            <a:ext cx="7788315" cy="23400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2DA7C0-1601-775D-4782-CE1BAF113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2" y="6239956"/>
            <a:ext cx="11509355" cy="3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540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D34B5BF-0618-4800-3326-BF728EED2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상품검색</a:t>
            </a: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5D54DE5-41E3-4B76-EB5B-B7B7E91E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29" y="2369546"/>
            <a:ext cx="10329542" cy="24310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F967C8-6508-F32A-4028-16CC37C7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2" y="5569844"/>
            <a:ext cx="11387036" cy="4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732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9BA2990-4C5D-61E9-D5B5-9F1634E44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상품수정</a:t>
            </a:r>
          </a:p>
        </p:txBody>
      </p:sp>
      <p:pic>
        <p:nvPicPr>
          <p:cNvPr id="6" name="그림 5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768F4739-5E91-0554-AAD3-5F4E8CB7E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6" y="1938998"/>
            <a:ext cx="5334858" cy="1616807"/>
          </a:xfrm>
          <a:prstGeom prst="rect">
            <a:avLst/>
          </a:prstGeom>
        </p:spPr>
      </p:pic>
      <p:pic>
        <p:nvPicPr>
          <p:cNvPr id="8" name="그림 7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F56A560-178B-B7B9-2708-D7D04A100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394" y="2438959"/>
            <a:ext cx="8443607" cy="36757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838DA9-C1FE-4DCF-D2CE-D43DF3F73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6" y="6177602"/>
            <a:ext cx="11770468" cy="6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773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BB6A1E3-36E8-6927-C36A-623B5FD1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상품삭제</a:t>
            </a:r>
          </a:p>
        </p:txBody>
      </p:sp>
      <p:pic>
        <p:nvPicPr>
          <p:cNvPr id="6" name="그림 5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7E52A3C-CEB7-EEBA-3C4F-9401A75D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2236304"/>
            <a:ext cx="9640956" cy="2902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ED4EB4-AA1C-E7D9-A3EA-71501CA80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10024"/>
            <a:ext cx="10515600" cy="8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189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CB46501-EAA3-58D8-3BCF-0BC262069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226"/>
            <a:ext cx="12192000" cy="6880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목록 조회 </a:t>
            </a: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4825E5C-E23E-C3F3-6CE0-09268190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7" y="2330957"/>
            <a:ext cx="9659566" cy="26982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CAF253-DE70-03BD-BCE8-3B507831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0" y="5447488"/>
            <a:ext cx="10740959" cy="5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9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386EB02D-AC49-B662-3E9D-7F28BA24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추가</a:t>
            </a:r>
          </a:p>
        </p:txBody>
      </p:sp>
      <p:pic>
        <p:nvPicPr>
          <p:cNvPr id="10" name="그림 9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292222FF-F0D7-93A1-BD87-105A88A8D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" y="1690688"/>
            <a:ext cx="4249367" cy="129450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731BFC3-BDB6-0462-6426-5F9558EC5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32" y="1816297"/>
            <a:ext cx="7191851" cy="34575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A33386-FCA8-76B2-5772-CD0D6E6ED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3" y="5471470"/>
            <a:ext cx="11532973" cy="11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A0C4B9-219D-701A-C7CE-B8D5E16D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검색</a:t>
            </a: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7F4CD8D-A60A-7170-AD80-47DCB4496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40" y="2461097"/>
            <a:ext cx="9854119" cy="26070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3BB620-7F42-66B1-0B89-AB81EEA5B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490682"/>
            <a:ext cx="10668000" cy="31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139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2E91A3F-9804-9BE1-B60B-5212572F4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수정</a:t>
            </a:r>
          </a:p>
        </p:txBody>
      </p:sp>
      <p:pic>
        <p:nvPicPr>
          <p:cNvPr id="14" name="그림 13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3DD1292F-5FC5-D656-F742-9998B48CD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0" y="1696612"/>
            <a:ext cx="6202590" cy="1438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F1C472-C287-D107-68CD-9B12B7F0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" y="5411152"/>
            <a:ext cx="11203940" cy="1200727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39BC8EB-E08F-86D1-22F0-994EF7744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405" y="2208241"/>
            <a:ext cx="8511702" cy="30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139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2A0C4B9-219D-701A-C7CE-B8D5E16D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삭제</a:t>
            </a:r>
          </a:p>
        </p:txBody>
      </p:sp>
      <p:pic>
        <p:nvPicPr>
          <p:cNvPr id="8" name="그림 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AEA0C084-046D-3AB4-FC2B-B9841A9F9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58" y="2402732"/>
            <a:ext cx="9912484" cy="2476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ADF0EF-968F-D3A5-448F-333260EBC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86511"/>
            <a:ext cx="10515600" cy="9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61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BC99-CDC9-5788-4356-058FA09E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데이터베이스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CBE1B-BEC4-CFF8-CF7D-40CBE2C52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8368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EC4BE-B45B-5B82-4D1B-438F245347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8EBEE0-3A8B-F19D-6A74-92C766A17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6576084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데이터베이스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0AEFD41-180D-47A3-99A4-E23002EE3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50" y="2103438"/>
            <a:ext cx="4470899" cy="3932237"/>
          </a:xfrm>
        </p:spPr>
      </p:pic>
    </p:spTree>
    <p:extLst>
      <p:ext uri="{BB962C8B-B14F-4D97-AF65-F5344CB8AC3E}">
        <p14:creationId xmlns:p14="http://schemas.microsoft.com/office/powerpoint/2010/main" val="394720583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BC99-CDC9-5788-4356-058FA09E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서비스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CBE1B-BEC4-CFF8-CF7D-40CBE2C52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5508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5125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관리자서비스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1DFCEE-4A36-C7FB-B848-7C18498B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3" y="1415341"/>
            <a:ext cx="5792008" cy="5077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4E155-FD07-BDE6-E4B8-10542FE82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491" y="1443920"/>
            <a:ext cx="5639587" cy="5048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BFDB01-C35E-9971-3856-912C86441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44" y="2381104"/>
            <a:ext cx="474411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24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B363B-B31A-CBB1-A7D7-5D851D23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" y="1739237"/>
            <a:ext cx="6001588" cy="47536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03F497-5B2E-7CEB-ED01-F86ADE99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47" y="2878660"/>
            <a:ext cx="4629796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81753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멤버서비스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8474C1-10FC-EAC1-3618-CD14824F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0" y="1639641"/>
            <a:ext cx="5477639" cy="4486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1D756B-3AF5-F34A-B6AD-19F48200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44" y="1863508"/>
            <a:ext cx="5315692" cy="40391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898EA9-0C77-3724-7BA8-17D2E461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66" y="1239534"/>
            <a:ext cx="4706007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26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상품서비스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56CE3-40ED-F3F2-1480-54C7CDAA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1013"/>
            <a:ext cx="4610743" cy="3581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FE7B3A-D2AD-4CBC-89D4-ECF1BEAF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92" y="2319182"/>
            <a:ext cx="543000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8482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A449D-EDC1-8BAF-2CEC-0B5E1ADC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컨트롤러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FF982-874C-19DE-11FF-B5EB22B88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35460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관리자로그인 컨트롤러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AA5B65-4C04-5CC6-B43E-BAB0EE53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5" y="2481085"/>
            <a:ext cx="10136015" cy="37343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C10148-14E5-0288-DBC3-20F29E9F6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8"/>
          <a:stretch/>
        </p:blipFill>
        <p:spPr>
          <a:xfrm>
            <a:off x="6990624" y="1819292"/>
            <a:ext cx="5201376" cy="30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29664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관리자로그아웃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75B4AD-EE50-4379-CA28-B8F56C8C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34" y="2071498"/>
            <a:ext cx="574437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26263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Get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예외처리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E5858-847F-2C88-C304-BDEF7116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11" y="2310266"/>
            <a:ext cx="7306367" cy="29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4392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AE214-D043-F510-A6BE-4126AFFC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주제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업무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 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공방쇼핑몰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864C7-153E-BB51-A8BF-531059422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회원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사용자는 회원가입을 통해 공방의 상품을 구매할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회원리스트를 통해 회원의 정보를 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주문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회원은 주문페이지를 통해 주문을 추가할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주문리스트에서 주문사항을 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상품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회원은 회원상품리스트페이지를 통해 상품을 보고 선택하여 상세 페이지로 갈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상품리스트에서 상품을 추가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관리자리스트에서 관리자를 추가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9365468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HashUtil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비밀번호암호화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컨트롤러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6EFAD-AA2D-6380-3018-B35C17B0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04" y="2117127"/>
            <a:ext cx="8296468" cy="340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1797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6BD3F-E73B-FF03-B3A1-3D460EA71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7"/>
          <a:stretch/>
        </p:blipFill>
        <p:spPr>
          <a:xfrm>
            <a:off x="189531" y="1791909"/>
            <a:ext cx="9783540" cy="3795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4FBFA7-4F0B-247C-B90B-26DD14711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" r="12769"/>
          <a:stretch/>
        </p:blipFill>
        <p:spPr>
          <a:xfrm>
            <a:off x="7440322" y="1091953"/>
            <a:ext cx="4562147" cy="31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10380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로그아웃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F322EA-4DFE-B7AB-24A8-389DDC05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61" y="2010003"/>
            <a:ext cx="8731428" cy="40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6852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A449D-EDC1-8BAF-2CEC-0B5E1ADC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감사합니다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FF982-874C-19DE-11FF-B5EB22B88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4612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EC4BE-B45B-5B82-4D1B-438F245347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로직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8EBEE0-3A8B-F19D-6A74-92C766A17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078446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B9BA695-9E23-6829-6164-06D33609F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1986846" cy="6492875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A04A6C-0434-E5EF-DD8A-422F33D8D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695FF18-F824-EB09-9315-B504F0B61979}"/>
              </a:ext>
            </a:extLst>
          </p:cNvPr>
          <p:cNvSpPr/>
          <p:nvPr/>
        </p:nvSpPr>
        <p:spPr>
          <a:xfrm>
            <a:off x="6325010" y="3985911"/>
            <a:ext cx="448734" cy="296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43BFFF-525A-D678-8DD6-9C9E7C60A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552" y="1928813"/>
            <a:ext cx="6115904" cy="1533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AB32E4-B9FD-6DFD-65B3-055D924C0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441" y="3550208"/>
            <a:ext cx="4610743" cy="1076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288366-6A18-02EE-785C-1DC55C89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889" y="1471339"/>
            <a:ext cx="7316221" cy="39153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E0A6B8-19D0-C789-F980-DE3E131FA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131" y="5624785"/>
            <a:ext cx="6268325" cy="5906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B9AA9D-9C53-68F5-E104-08ED63ED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081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6433579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B0EF47F-D34D-3FBD-396A-7CEA9C2FB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60A3C-9AC3-F3AE-8FDA-D0CAC076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74" y="2082506"/>
            <a:ext cx="5906324" cy="20005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9D797A-E544-A69B-C9F3-7DC899D9B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B5933E-9567-66AB-434B-4E7FA3669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626" y="2247735"/>
            <a:ext cx="7144747" cy="2362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8B46B2-5AF9-1B94-49FB-3DA0FEF5A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625" y="1459048"/>
            <a:ext cx="8230749" cy="5191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7102"/>
            <a:ext cx="10058400" cy="1371600"/>
          </a:xfrm>
        </p:spPr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my-page,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회원정보수정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ver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E1CEE0-C7E3-B7C5-3837-AB0781533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936" y="5948331"/>
            <a:ext cx="629690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335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B31A1F-F950-5BFA-6902-6F6355E5A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9D8819-9FCE-2E6C-1D9D-3D8EA14D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312" y="2452551"/>
            <a:ext cx="4477375" cy="19528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 리스트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4E7AA-232C-7C37-F4B9-B8FA55424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77" y="5554025"/>
            <a:ext cx="10907647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47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75495C-0DB4-BBFD-25C1-1979F0AD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35E45C-6380-3A8A-E951-31C49F0B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9BBDDD-AB6F-2E53-50E3-3B2A8DCF0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522" y="4599976"/>
            <a:ext cx="5772956" cy="11526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 관리 페이지 회원정보검색</a:t>
            </a:r>
          </a:p>
        </p:txBody>
      </p:sp>
    </p:spTree>
    <p:extLst>
      <p:ext uri="{BB962C8B-B14F-4D97-AF65-F5344CB8AC3E}">
        <p14:creationId xmlns:p14="http://schemas.microsoft.com/office/powerpoint/2010/main" val="35460659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비누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비누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비누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TM03457510[[fn=비누]]</Template>
  <TotalTime>60</TotalTime>
  <Words>206</Words>
  <Application>Microsoft Office PowerPoint</Application>
  <PresentationFormat>와이드스크린</PresentationFormat>
  <Paragraphs>61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HY엽서L</vt:lpstr>
      <vt:lpstr>맑은 고딕</vt:lpstr>
      <vt:lpstr>휴먼편지체</vt:lpstr>
      <vt:lpstr>Century Gothic</vt:lpstr>
      <vt:lpstr>Garamond</vt:lpstr>
      <vt:lpstr>비누</vt:lpstr>
      <vt:lpstr>공방쇼핑몰</vt:lpstr>
      <vt:lpstr>목차</vt:lpstr>
      <vt:lpstr>프로젝트 주제</vt:lpstr>
      <vt:lpstr>프로젝트 주제(업무) - 공방쇼핑몰</vt:lpstr>
      <vt:lpstr>프로젝트 로직</vt:lpstr>
      <vt:lpstr>로그인, 회원가입</vt:lpstr>
      <vt:lpstr>my-page, 회원정보수정(회원ver)</vt:lpstr>
      <vt:lpstr>회원관리 리스트 페이지</vt:lpstr>
      <vt:lpstr>회원 관리 페이지 회원정보검색</vt:lpstr>
      <vt:lpstr>회원관리 - 회원정보수정</vt:lpstr>
      <vt:lpstr>회원관리 – 회원삭제</vt:lpstr>
      <vt:lpstr>주문추가 및 결제</vt:lpstr>
      <vt:lpstr>주문관리 리스트 페이지</vt:lpstr>
      <vt:lpstr>주문관리 - 검색</vt:lpstr>
      <vt:lpstr>주문관리 - 주문수정</vt:lpstr>
      <vt:lpstr>주문관리 –주문삭제</vt:lpstr>
      <vt:lpstr>상품목록조회(회원)</vt:lpstr>
      <vt:lpstr>상품 상세 정보(회원)</vt:lpstr>
      <vt:lpstr>상품관리 - 상품목록조회 </vt:lpstr>
      <vt:lpstr>상품관리 - 상품 추가</vt:lpstr>
      <vt:lpstr>상품관리 - 상품검색</vt:lpstr>
      <vt:lpstr>상품관리 - 상품수정</vt:lpstr>
      <vt:lpstr>상품관리 - 상품삭제</vt:lpstr>
      <vt:lpstr>관리자 목록 조회 </vt:lpstr>
      <vt:lpstr>관리자 추가</vt:lpstr>
      <vt:lpstr>관리자 검색</vt:lpstr>
      <vt:lpstr>관리자 수정</vt:lpstr>
      <vt:lpstr>관리자 삭제</vt:lpstr>
      <vt:lpstr>데이터베이스</vt:lpstr>
      <vt:lpstr>데이터베이스</vt:lpstr>
      <vt:lpstr>서비스</vt:lpstr>
      <vt:lpstr>관리자서비스</vt:lpstr>
      <vt:lpstr>주문서비스</vt:lpstr>
      <vt:lpstr>멤버서비스</vt:lpstr>
      <vt:lpstr>상품서비스</vt:lpstr>
      <vt:lpstr>컨트롤러</vt:lpstr>
      <vt:lpstr>관리자로그인 컨트롤러</vt:lpstr>
      <vt:lpstr>관리자로그아웃 컨트롤러</vt:lpstr>
      <vt:lpstr>Get예외처리 컨트롤러</vt:lpstr>
      <vt:lpstr>HashUtil(비밀번호암호화)컨트롤러</vt:lpstr>
      <vt:lpstr>로그인 컨트롤러</vt:lpstr>
      <vt:lpstr>로그아웃 컨트롤러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공방쇼핑몰</dc:title>
  <dc:creator>자현 오</dc:creator>
  <cp:lastModifiedBy>석재 이</cp:lastModifiedBy>
  <cp:revision>10</cp:revision>
  <dcterms:created xsi:type="dcterms:W3CDTF">2024-06-23T11:36:44Z</dcterms:created>
  <dcterms:modified xsi:type="dcterms:W3CDTF">2024-06-23T15:23:59Z</dcterms:modified>
</cp:coreProperties>
</file>